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2472" y="15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A38FE-2748-420D-90AA-63FDB1F01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209A39-A39A-436A-AD1D-9FEFBFB6EF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79025-4754-4DBB-911A-917E5565D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A9E1F-BC03-45B4-9278-251092929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92F5F-D742-4633-B1C4-7F70C135B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070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44A26-7E56-4827-BCAB-03DD89E66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7C9C3D-019B-4DAF-8D21-2E52AD01E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96864-F185-4B93-A7AF-65D2952B7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451F3-D090-4639-BC5D-B5CB57E55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4A55C-43F9-4A06-BAFE-606023C73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232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891CF2-AC6D-438D-BF1C-4408E1275F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CFC73B-74D8-4810-AF60-0667A6662B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98573-7BF1-4CE8-BCC8-1FA0FEB57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EFEC1-9D7B-4763-B754-DBB99D47A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76081-037D-4203-A8BA-5A3D26CDA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419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C2A51-E131-4DCB-835A-0FC45CC97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8C970-D2D0-48BB-8D20-F38AD1BED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43FC2-5334-4D5C-AD17-65FA8C250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2FC82-7662-4B7C-8DCD-26A51745A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B88DD-8BFE-470D-AF64-4BAC72536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951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F442D-EDB2-4A9A-A655-BD94C99A6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E6C122-9B91-4E6A-A427-1E1F02205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82E-0A2F-4418-8A78-ECFC4DEBE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CBFD-0DA3-4B54-8D4F-BBD9A2CCE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069A6-8561-4487-BACB-B96B9D2FB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485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BF86-78E6-4823-A145-169F54FF1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3E8E5-4973-4FDB-AC60-780A7A05B0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C2E027-E7CE-4883-AAE1-9F79BC30B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DD71-139F-4580-942A-44CEFD101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88E0D3-06BE-4EA1-AD59-4019FC4AA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39927-7B1E-4215-9118-D53ACE379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39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859F6-8DB9-4F4B-AAAB-D6FB52C2A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D7C92-6A08-479A-BBCF-0014E3360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053F20-78BD-4E66-944C-22A9A8945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272045-94D3-451A-B517-1DC0F54713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9CCB5E-AA07-4C7D-A480-A766491B16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78D55E-55A7-43A6-AEAA-3FB53C472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9253E4-0B64-4523-8B3A-66F8CCDA4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504A05-E2A3-4034-BA5F-3DEC60EAA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02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11074-1AF9-4DAC-976A-FB19062BB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34E1E5-3B41-41AE-BBB5-7BEC6253F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6F04C6-1690-4219-9973-52E8AFC2C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BD5707-1799-472D-BCA0-198F16E68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5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0B576D-5276-4AE0-B2D8-881955E45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5E42AB-A001-4C5C-A276-B7C29DE58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374DCC-1215-4BD6-AC79-56855A949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051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99663-5E86-4FF0-9AFE-8356D3CA2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66E20-C109-4190-BA92-13CEEA7FB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CEBF18-1698-4AF5-903D-8525D11AC7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C177D5-2D03-4E57-8660-A98FCE658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8907AB-7DDC-4676-90E6-4D1A7DB5F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B4BF1F-488E-4FAC-9B3D-EBA23C8F4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65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25037-98F2-493A-8D71-F44411D1E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186BDE-11D5-45D2-8F16-C09151C456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568EFC-2712-483A-8283-176684903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13A73-30A1-4121-91A0-D0922CA6A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14428D-C0A5-4A3B-8CDC-BC5DE3F3B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021C45-B9B7-485B-A8C1-190D158C7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00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430DAB-A06E-422E-8586-BFAF3A185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BD9909-5805-45B6-BD3A-4064A34B0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D9599-6F79-449B-BA17-2098C6F5E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65505-86A1-48D6-B7F2-970A7A9E7348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47701-5F75-41B2-99A5-66355A9C05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3DBB1-7C09-4EF5-8EF1-6F301DA99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321E9-EE2C-4F80-BAEB-F429B56F7F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874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FDE55E-0132-4897-A0A4-4CB3234422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78AE6E-6A09-4074-832C-86536613E958}"/>
              </a:ext>
            </a:extLst>
          </p:cNvPr>
          <p:cNvSpPr txBox="1"/>
          <p:nvPr/>
        </p:nvSpPr>
        <p:spPr>
          <a:xfrm>
            <a:off x="1228575" y="1269972"/>
            <a:ext cx="226646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latin typeface="Jalnan 2" panose="00000500000000000000" pitchFamily="50" charset="-127"/>
                <a:ea typeface="Jalnan 2" panose="00000500000000000000" pitchFamily="50" charset="-127"/>
              </a:rPr>
              <a:t>13</a:t>
            </a:r>
            <a:r>
              <a:rPr lang="ko-KR" altLang="en-US" sz="4400" dirty="0">
                <a:latin typeface="Jalnan 2" panose="00000500000000000000" pitchFamily="50" charset="-127"/>
                <a:ea typeface="Jalnan 2" panose="00000500000000000000" pitchFamily="50" charset="-127"/>
              </a:rPr>
              <a:t>시 </a:t>
            </a:r>
            <a:r>
              <a:rPr lang="en-US" altLang="ko-KR" sz="4400" dirty="0">
                <a:latin typeface="Jalnan 2" panose="00000500000000000000" pitchFamily="50" charset="-127"/>
                <a:ea typeface="Jalnan 2" panose="00000500000000000000" pitchFamily="50" charset="-127"/>
              </a:rPr>
              <a:t>59</a:t>
            </a:r>
            <a:r>
              <a:rPr lang="ko-KR" altLang="en-US" sz="4400" dirty="0">
                <a:latin typeface="Jalnan 2" panose="00000500000000000000" pitchFamily="50" charset="-127"/>
                <a:ea typeface="Jalnan 2" panose="00000500000000000000" pitchFamily="50" charset="-127"/>
              </a:rPr>
              <a:t>분</a:t>
            </a:r>
            <a:endParaRPr lang="en-US" sz="44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A9776-12A5-4256-B8E1-C6F0197EF61B}"/>
              </a:ext>
            </a:extLst>
          </p:cNvPr>
          <p:cNvSpPr txBox="1"/>
          <p:nvPr/>
        </p:nvSpPr>
        <p:spPr>
          <a:xfrm>
            <a:off x="3718167" y="2154106"/>
            <a:ext cx="1727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Jalnan 2" panose="00000500000000000000" pitchFamily="50" charset="-127"/>
                <a:ea typeface="Jalnan 2" panose="00000500000000000000" pitchFamily="50" charset="-127"/>
              </a:rPr>
              <a:t>27 </a:t>
            </a:r>
            <a:r>
              <a:rPr lang="ko-KR" altLang="en-US" sz="2400" dirty="0">
                <a:latin typeface="Jalnan 2" panose="00000500000000000000" pitchFamily="50" charset="-127"/>
                <a:ea typeface="Jalnan 2" panose="00000500000000000000" pitchFamily="50" charset="-127"/>
              </a:rPr>
              <a:t>℃ 맑음</a:t>
            </a:r>
            <a:endParaRPr lang="en-US" sz="24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357799-266C-4A22-85FD-626E1DAD3AB2}"/>
              </a:ext>
            </a:extLst>
          </p:cNvPr>
          <p:cNvSpPr txBox="1"/>
          <p:nvPr/>
        </p:nvSpPr>
        <p:spPr>
          <a:xfrm>
            <a:off x="2005815" y="2882313"/>
            <a:ext cx="395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오늘의 할일</a:t>
            </a:r>
            <a:endParaRPr lang="en-US" sz="20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303470-0B4E-40EF-B5DD-B93CDA30F7C6}"/>
              </a:ext>
            </a:extLst>
          </p:cNvPr>
          <p:cNvSpPr txBox="1"/>
          <p:nvPr/>
        </p:nvSpPr>
        <p:spPr>
          <a:xfrm>
            <a:off x="6954520" y="1269972"/>
            <a:ext cx="1615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atin typeface="Jalnan 2" panose="00000500000000000000" pitchFamily="50" charset="-127"/>
                <a:ea typeface="Jalnan 2" panose="00000500000000000000" pitchFamily="50" charset="-127"/>
              </a:rPr>
              <a:t>별자리 운세</a:t>
            </a:r>
            <a:endParaRPr lang="en-US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B5D00B-C921-4F16-ACF3-215994150CB8}"/>
              </a:ext>
            </a:extLst>
          </p:cNvPr>
          <p:cNvSpPr txBox="1"/>
          <p:nvPr/>
        </p:nvSpPr>
        <p:spPr>
          <a:xfrm>
            <a:off x="6177280" y="1600108"/>
            <a:ext cx="23926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오늘은 어쩌구 저쩌구 </a:t>
            </a:r>
            <a:endParaRPr lang="en-US" altLang="ko-KR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algn="r"/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돈이 들어 올 거 같아요</a:t>
            </a:r>
            <a:endParaRPr lang="en-US" altLang="ko-KR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algn="r"/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행운의 색상이 어쩌구 </a:t>
            </a:r>
            <a:endParaRPr lang="en-US" altLang="ko-KR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algn="r"/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행운의 장소가 저쩌구 </a:t>
            </a:r>
            <a:endParaRPr lang="en-US" altLang="ko-KR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algn="r"/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좋은 하루 되세요</a:t>
            </a:r>
            <a:r>
              <a:rPr lang="en-US" altLang="ko-KR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!</a:t>
            </a:r>
            <a:endParaRPr lang="en-US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53845B-74B8-43F9-8E58-7FEA9EDA3741}"/>
              </a:ext>
            </a:extLst>
          </p:cNvPr>
          <p:cNvSpPr txBox="1"/>
          <p:nvPr/>
        </p:nvSpPr>
        <p:spPr>
          <a:xfrm>
            <a:off x="2005815" y="3347464"/>
            <a:ext cx="39530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Html</a:t>
            </a:r>
            <a:r>
              <a:rPr lang="ko-KR" altLang="en-US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 만들고</a:t>
            </a:r>
            <a:endParaRPr lang="en-US" altLang="ko-KR" sz="20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latin typeface="Jalnan 2" panose="00000500000000000000" pitchFamily="50" charset="-127"/>
                <a:ea typeface="Jalnan 2" panose="00000500000000000000" pitchFamily="50" charset="-127"/>
              </a:rPr>
              <a:t>Css</a:t>
            </a:r>
            <a:r>
              <a:rPr lang="en-US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 </a:t>
            </a:r>
            <a:r>
              <a:rPr lang="ko-KR" altLang="en-US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Js</a:t>
            </a:r>
            <a:r>
              <a:rPr lang="ko-KR" altLang="en-US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Bug</a:t>
            </a:r>
            <a:r>
              <a:rPr lang="ko-KR" altLang="en-US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도 잡고</a:t>
            </a:r>
            <a:endParaRPr lang="en-US" altLang="ko-KR" sz="20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ko-KR" altLang="en-US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나 이거 제출할 수 있냐 </a:t>
            </a:r>
            <a:r>
              <a:rPr lang="en-US" altLang="ko-KR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r>
              <a:rPr lang="ko-KR" altLang="en-US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ㅁ</a:t>
            </a:r>
            <a:r>
              <a:rPr lang="en-US" altLang="ko-KR" sz="2000" dirty="0"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endParaRPr lang="en-US" sz="20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A35CE0-2EFB-487B-AA01-0180F913742C}"/>
              </a:ext>
            </a:extLst>
          </p:cNvPr>
          <p:cNvSpPr txBox="1"/>
          <p:nvPr/>
        </p:nvSpPr>
        <p:spPr>
          <a:xfrm>
            <a:off x="6233162" y="2882313"/>
            <a:ext cx="2646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Jalnan 2" panose="00000500000000000000" pitchFamily="50" charset="-127"/>
                <a:ea typeface="Jalnan 2" panose="00000500000000000000" pitchFamily="50" charset="-127"/>
              </a:rPr>
              <a:t>메모장</a:t>
            </a:r>
            <a:endParaRPr lang="en-US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E19ACA-FC87-409A-9514-2D467BD66F3E}"/>
              </a:ext>
            </a:extLst>
          </p:cNvPr>
          <p:cNvSpPr txBox="1"/>
          <p:nvPr/>
        </p:nvSpPr>
        <p:spPr>
          <a:xfrm>
            <a:off x="6233163" y="3316728"/>
            <a:ext cx="31699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Jalnan 2" panose="00000500000000000000" pitchFamily="50" charset="-127"/>
                <a:ea typeface="Jalnan 2" panose="00000500000000000000" pitchFamily="50" charset="-127"/>
              </a:rPr>
              <a:t>Adshlaskdhflaskdflsadkjflsaj</a:t>
            </a:r>
            <a:endParaRPr lang="en-US" sz="14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r>
              <a:rPr lang="en-US" sz="1400" dirty="0" err="1">
                <a:latin typeface="Jalnan 2" panose="00000500000000000000" pitchFamily="50" charset="-127"/>
                <a:ea typeface="Jalnan 2" panose="00000500000000000000" pitchFamily="50" charset="-127"/>
              </a:rPr>
              <a:t>Asldklasdkhflsakdjflsakdjlskad</a:t>
            </a:r>
            <a:endParaRPr lang="en-US" sz="14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r>
              <a:rPr lang="en-US" sz="1400" dirty="0" err="1">
                <a:latin typeface="Jalnan 2" panose="00000500000000000000" pitchFamily="50" charset="-127"/>
                <a:ea typeface="Jalnan 2" panose="00000500000000000000" pitchFamily="50" charset="-127"/>
              </a:rPr>
              <a:t>Alsdklsakdhflsadhlaskdhlaskdhs</a:t>
            </a:r>
            <a:endParaRPr lang="en-US" sz="14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r>
              <a:rPr lang="en-US" sz="1400" dirty="0" err="1">
                <a:latin typeface="Jalnan 2" panose="00000500000000000000" pitchFamily="50" charset="-127"/>
                <a:ea typeface="Jalnan 2" panose="00000500000000000000" pitchFamily="50" charset="-127"/>
              </a:rPr>
              <a:t>Asdlkfhaslkdhfaslkdhflsakdhslakdhf</a:t>
            </a:r>
            <a:endParaRPr lang="en-US" sz="1400" dirty="0"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r>
              <a:rPr lang="en-US" sz="1400" dirty="0" err="1">
                <a:latin typeface="Jalnan 2" panose="00000500000000000000" pitchFamily="50" charset="-127"/>
                <a:ea typeface="Jalnan 2" panose="00000500000000000000" pitchFamily="50" charset="-127"/>
              </a:rPr>
              <a:t>aslkdhalskdhlaskdhflaskdhfaslkdhaslkdhasldkhfasldkhfalshk</a:t>
            </a:r>
            <a:endParaRPr lang="en-US" sz="14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1539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FDE55E-0132-4897-A0A4-4CB3234422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78AE6E-6A09-4074-832C-86536613E958}"/>
              </a:ext>
            </a:extLst>
          </p:cNvPr>
          <p:cNvSpPr txBox="1"/>
          <p:nvPr/>
        </p:nvSpPr>
        <p:spPr>
          <a:xfrm>
            <a:off x="3383281" y="2104520"/>
            <a:ext cx="42570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13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시 </a:t>
            </a:r>
            <a:r>
              <a:rPr lang="en-US" altLang="ko-KR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59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분</a:t>
            </a:r>
            <a:endParaRPr 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A9776-12A5-4256-B8E1-C6F0197EF61B}"/>
              </a:ext>
            </a:extLst>
          </p:cNvPr>
          <p:cNvSpPr txBox="1"/>
          <p:nvPr/>
        </p:nvSpPr>
        <p:spPr>
          <a:xfrm>
            <a:off x="7462519" y="1762480"/>
            <a:ext cx="17272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27 </a:t>
            </a:r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℃ 맑음</a:t>
            </a:r>
            <a:endParaRPr lang="en-US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357799-266C-4A22-85FD-626E1DAD3AB2}"/>
              </a:ext>
            </a:extLst>
          </p:cNvPr>
          <p:cNvSpPr txBox="1"/>
          <p:nvPr/>
        </p:nvSpPr>
        <p:spPr>
          <a:xfrm>
            <a:off x="5282415" y="3943944"/>
            <a:ext cx="395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오늘의 할일</a:t>
            </a:r>
            <a:endParaRPr lang="en-US" sz="2000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53845B-74B8-43F9-8E58-7FEA9EDA3741}"/>
              </a:ext>
            </a:extLst>
          </p:cNvPr>
          <p:cNvSpPr txBox="1"/>
          <p:nvPr/>
        </p:nvSpPr>
        <p:spPr>
          <a:xfrm>
            <a:off x="5063975" y="4344054"/>
            <a:ext cx="39530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Html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Css</a:t>
            </a: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Js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Bug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잡고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나 이거 제출할 수 있냐 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ㅁ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E12616B-6FF8-4389-950C-F7ADEBD11467}"/>
              </a:ext>
            </a:extLst>
          </p:cNvPr>
          <p:cNvCxnSpPr/>
          <p:nvPr/>
        </p:nvCxnSpPr>
        <p:spPr>
          <a:xfrm>
            <a:off x="2768600" y="3606800"/>
            <a:ext cx="6979920" cy="0"/>
          </a:xfrm>
          <a:prstGeom prst="line">
            <a:avLst/>
          </a:prstGeom>
          <a:ln w="571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125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A53845B-74B8-43F9-8E58-7FEA9EDA3741}"/>
              </a:ext>
            </a:extLst>
          </p:cNvPr>
          <p:cNvSpPr txBox="1"/>
          <p:nvPr/>
        </p:nvSpPr>
        <p:spPr>
          <a:xfrm>
            <a:off x="5063975" y="4344054"/>
            <a:ext cx="39530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Html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Css</a:t>
            </a: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Js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Bug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잡고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나 이거 제출할 수 있냐 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ㅁ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7D0DA1-DDC5-43D0-AE16-353CCD33A8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50078"/>
            <a:ext cx="12192000" cy="69080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78AE6E-6A09-4074-832C-86536613E958}"/>
              </a:ext>
            </a:extLst>
          </p:cNvPr>
          <p:cNvSpPr txBox="1"/>
          <p:nvPr/>
        </p:nvSpPr>
        <p:spPr>
          <a:xfrm>
            <a:off x="3383281" y="2104520"/>
            <a:ext cx="42570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13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시 </a:t>
            </a:r>
            <a:r>
              <a:rPr lang="en-US" altLang="ko-KR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59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분</a:t>
            </a:r>
            <a:endParaRPr 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A9776-12A5-4256-B8E1-C6F0197EF61B}"/>
              </a:ext>
            </a:extLst>
          </p:cNvPr>
          <p:cNvSpPr txBox="1"/>
          <p:nvPr/>
        </p:nvSpPr>
        <p:spPr>
          <a:xfrm>
            <a:off x="7462519" y="1762480"/>
            <a:ext cx="17272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27 </a:t>
            </a:r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℃ 맑음</a:t>
            </a:r>
            <a:endParaRPr lang="en-US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357799-266C-4A22-85FD-626E1DAD3AB2}"/>
              </a:ext>
            </a:extLst>
          </p:cNvPr>
          <p:cNvSpPr txBox="1"/>
          <p:nvPr/>
        </p:nvSpPr>
        <p:spPr>
          <a:xfrm>
            <a:off x="5282415" y="3943944"/>
            <a:ext cx="395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오늘의 할일</a:t>
            </a:r>
            <a:endParaRPr lang="en-US" sz="2000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E12616B-6FF8-4389-950C-F7ADEBD11467}"/>
              </a:ext>
            </a:extLst>
          </p:cNvPr>
          <p:cNvCxnSpPr/>
          <p:nvPr/>
        </p:nvCxnSpPr>
        <p:spPr>
          <a:xfrm>
            <a:off x="2768600" y="3606800"/>
            <a:ext cx="6979920" cy="0"/>
          </a:xfrm>
          <a:prstGeom prst="line">
            <a:avLst/>
          </a:prstGeom>
          <a:ln w="571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4379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25C347-3A9D-46F3-B59A-8D6EDA3296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78AE6E-6A09-4074-832C-86536613E958}"/>
              </a:ext>
            </a:extLst>
          </p:cNvPr>
          <p:cNvSpPr txBox="1"/>
          <p:nvPr/>
        </p:nvSpPr>
        <p:spPr>
          <a:xfrm>
            <a:off x="3383281" y="2104520"/>
            <a:ext cx="42570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13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시 </a:t>
            </a:r>
            <a:r>
              <a:rPr lang="en-US" altLang="ko-KR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59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분</a:t>
            </a:r>
            <a:endParaRPr 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A9776-12A5-4256-B8E1-C6F0197EF61B}"/>
              </a:ext>
            </a:extLst>
          </p:cNvPr>
          <p:cNvSpPr txBox="1"/>
          <p:nvPr/>
        </p:nvSpPr>
        <p:spPr>
          <a:xfrm>
            <a:off x="7462519" y="1762480"/>
            <a:ext cx="17272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27 </a:t>
            </a:r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℃ 맑음</a:t>
            </a:r>
            <a:endParaRPr lang="en-US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357799-266C-4A22-85FD-626E1DAD3AB2}"/>
              </a:ext>
            </a:extLst>
          </p:cNvPr>
          <p:cNvSpPr txBox="1"/>
          <p:nvPr/>
        </p:nvSpPr>
        <p:spPr>
          <a:xfrm>
            <a:off x="5282415" y="3943944"/>
            <a:ext cx="395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오늘의 할일</a:t>
            </a:r>
            <a:endParaRPr lang="en-US" sz="2000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53845B-74B8-43F9-8E58-7FEA9EDA3741}"/>
              </a:ext>
            </a:extLst>
          </p:cNvPr>
          <p:cNvSpPr txBox="1"/>
          <p:nvPr/>
        </p:nvSpPr>
        <p:spPr>
          <a:xfrm>
            <a:off x="5063975" y="4344054"/>
            <a:ext cx="39530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Html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Css</a:t>
            </a: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Js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Bug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잡고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나 이거 제출할 수 있냐 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ㅁ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E12616B-6FF8-4389-950C-F7ADEBD11467}"/>
              </a:ext>
            </a:extLst>
          </p:cNvPr>
          <p:cNvCxnSpPr/>
          <p:nvPr/>
        </p:nvCxnSpPr>
        <p:spPr>
          <a:xfrm>
            <a:off x="2768600" y="3606800"/>
            <a:ext cx="6979920" cy="0"/>
          </a:xfrm>
          <a:prstGeom prst="line">
            <a:avLst/>
          </a:prstGeom>
          <a:ln w="571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637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895490-0B68-4C0C-8ABD-0FAB7DEEA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62"/>
            <a:ext cx="12192000" cy="67722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78AE6E-6A09-4074-832C-86536613E958}"/>
              </a:ext>
            </a:extLst>
          </p:cNvPr>
          <p:cNvSpPr txBox="1"/>
          <p:nvPr/>
        </p:nvSpPr>
        <p:spPr>
          <a:xfrm>
            <a:off x="3383281" y="2104520"/>
            <a:ext cx="42570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13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시 </a:t>
            </a:r>
            <a:r>
              <a:rPr lang="en-US" altLang="ko-KR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59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분</a:t>
            </a:r>
            <a:endParaRPr 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A9776-12A5-4256-B8E1-C6F0197EF61B}"/>
              </a:ext>
            </a:extLst>
          </p:cNvPr>
          <p:cNvSpPr txBox="1"/>
          <p:nvPr/>
        </p:nvSpPr>
        <p:spPr>
          <a:xfrm>
            <a:off x="7462519" y="1762480"/>
            <a:ext cx="17272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27 </a:t>
            </a:r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℃ 맑음</a:t>
            </a:r>
            <a:endParaRPr lang="en-US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357799-266C-4A22-85FD-626E1DAD3AB2}"/>
              </a:ext>
            </a:extLst>
          </p:cNvPr>
          <p:cNvSpPr txBox="1"/>
          <p:nvPr/>
        </p:nvSpPr>
        <p:spPr>
          <a:xfrm>
            <a:off x="5282415" y="3943944"/>
            <a:ext cx="395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오늘의 할일</a:t>
            </a:r>
            <a:endParaRPr lang="en-US" sz="2000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53845B-74B8-43F9-8E58-7FEA9EDA3741}"/>
              </a:ext>
            </a:extLst>
          </p:cNvPr>
          <p:cNvSpPr txBox="1"/>
          <p:nvPr/>
        </p:nvSpPr>
        <p:spPr>
          <a:xfrm>
            <a:off x="5063975" y="4344054"/>
            <a:ext cx="39530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Html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Css</a:t>
            </a: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Js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Bug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잡고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나 이거 제출할 수 있냐 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ㅁ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E12616B-6FF8-4389-950C-F7ADEBD11467}"/>
              </a:ext>
            </a:extLst>
          </p:cNvPr>
          <p:cNvCxnSpPr/>
          <p:nvPr/>
        </p:nvCxnSpPr>
        <p:spPr>
          <a:xfrm>
            <a:off x="2768600" y="3606800"/>
            <a:ext cx="6979920" cy="0"/>
          </a:xfrm>
          <a:prstGeom prst="line">
            <a:avLst/>
          </a:prstGeom>
          <a:ln w="571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70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F65429-6920-476B-8766-A92B34498C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38" b="124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78AE6E-6A09-4074-832C-86536613E958}"/>
              </a:ext>
            </a:extLst>
          </p:cNvPr>
          <p:cNvSpPr txBox="1"/>
          <p:nvPr/>
        </p:nvSpPr>
        <p:spPr>
          <a:xfrm>
            <a:off x="3383281" y="2104520"/>
            <a:ext cx="42570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13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시 </a:t>
            </a:r>
            <a:r>
              <a:rPr lang="en-US" altLang="ko-KR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59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분</a:t>
            </a:r>
            <a:endParaRPr 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A9776-12A5-4256-B8E1-C6F0197EF61B}"/>
              </a:ext>
            </a:extLst>
          </p:cNvPr>
          <p:cNvSpPr txBox="1"/>
          <p:nvPr/>
        </p:nvSpPr>
        <p:spPr>
          <a:xfrm>
            <a:off x="7462519" y="1762480"/>
            <a:ext cx="17272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27 </a:t>
            </a:r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℃ 맑음</a:t>
            </a:r>
            <a:endParaRPr lang="en-US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357799-266C-4A22-85FD-626E1DAD3AB2}"/>
              </a:ext>
            </a:extLst>
          </p:cNvPr>
          <p:cNvSpPr txBox="1"/>
          <p:nvPr/>
        </p:nvSpPr>
        <p:spPr>
          <a:xfrm>
            <a:off x="5282415" y="3943944"/>
            <a:ext cx="395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오늘의 할일</a:t>
            </a:r>
            <a:endParaRPr lang="en-US" sz="2000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53845B-74B8-43F9-8E58-7FEA9EDA3741}"/>
              </a:ext>
            </a:extLst>
          </p:cNvPr>
          <p:cNvSpPr txBox="1"/>
          <p:nvPr/>
        </p:nvSpPr>
        <p:spPr>
          <a:xfrm>
            <a:off x="5063975" y="4344054"/>
            <a:ext cx="39530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Html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Css</a:t>
            </a: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Js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Bug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잡고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나 이거 제출할 수 있냐 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ㅁ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E12616B-6FF8-4389-950C-F7ADEBD11467}"/>
              </a:ext>
            </a:extLst>
          </p:cNvPr>
          <p:cNvCxnSpPr/>
          <p:nvPr/>
        </p:nvCxnSpPr>
        <p:spPr>
          <a:xfrm>
            <a:off x="2768600" y="3606800"/>
            <a:ext cx="6979920" cy="0"/>
          </a:xfrm>
          <a:prstGeom prst="line">
            <a:avLst/>
          </a:prstGeom>
          <a:ln w="571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9917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F26A68-16F0-40E2-8F1A-DC6671FFD3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9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78AE6E-6A09-4074-832C-86536613E958}"/>
              </a:ext>
            </a:extLst>
          </p:cNvPr>
          <p:cNvSpPr txBox="1"/>
          <p:nvPr/>
        </p:nvSpPr>
        <p:spPr>
          <a:xfrm>
            <a:off x="3383281" y="2104520"/>
            <a:ext cx="42570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13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시 </a:t>
            </a:r>
            <a:r>
              <a:rPr lang="en-US" altLang="ko-KR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59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분</a:t>
            </a:r>
            <a:endParaRPr 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A9776-12A5-4256-B8E1-C6F0197EF61B}"/>
              </a:ext>
            </a:extLst>
          </p:cNvPr>
          <p:cNvSpPr txBox="1"/>
          <p:nvPr/>
        </p:nvSpPr>
        <p:spPr>
          <a:xfrm>
            <a:off x="7462519" y="1762480"/>
            <a:ext cx="17272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27 </a:t>
            </a:r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℃ 맑음</a:t>
            </a:r>
            <a:endParaRPr lang="en-US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357799-266C-4A22-85FD-626E1DAD3AB2}"/>
              </a:ext>
            </a:extLst>
          </p:cNvPr>
          <p:cNvSpPr txBox="1"/>
          <p:nvPr/>
        </p:nvSpPr>
        <p:spPr>
          <a:xfrm>
            <a:off x="5282415" y="3943944"/>
            <a:ext cx="395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오늘의 할일</a:t>
            </a:r>
            <a:endParaRPr lang="en-US" sz="2000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53845B-74B8-43F9-8E58-7FEA9EDA3741}"/>
              </a:ext>
            </a:extLst>
          </p:cNvPr>
          <p:cNvSpPr txBox="1"/>
          <p:nvPr/>
        </p:nvSpPr>
        <p:spPr>
          <a:xfrm>
            <a:off x="5063975" y="4344054"/>
            <a:ext cx="39530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Html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Css</a:t>
            </a: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Js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Bug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잡고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나 이거 제출할 수 있냐 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ㅁ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E12616B-6FF8-4389-950C-F7ADEBD11467}"/>
              </a:ext>
            </a:extLst>
          </p:cNvPr>
          <p:cNvCxnSpPr/>
          <p:nvPr/>
        </p:nvCxnSpPr>
        <p:spPr>
          <a:xfrm>
            <a:off x="2768600" y="3606800"/>
            <a:ext cx="6979920" cy="0"/>
          </a:xfrm>
          <a:prstGeom prst="line">
            <a:avLst/>
          </a:prstGeom>
          <a:ln w="571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72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CADE85-B766-4271-A2D2-66F4A017D1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05" b="910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78AE6E-6A09-4074-832C-86536613E958}"/>
              </a:ext>
            </a:extLst>
          </p:cNvPr>
          <p:cNvSpPr txBox="1"/>
          <p:nvPr/>
        </p:nvSpPr>
        <p:spPr>
          <a:xfrm>
            <a:off x="3383281" y="2104520"/>
            <a:ext cx="42570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13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시 </a:t>
            </a:r>
            <a:r>
              <a:rPr lang="en-US" altLang="ko-KR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59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분</a:t>
            </a:r>
            <a:endParaRPr 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A9776-12A5-4256-B8E1-C6F0197EF61B}"/>
              </a:ext>
            </a:extLst>
          </p:cNvPr>
          <p:cNvSpPr txBox="1"/>
          <p:nvPr/>
        </p:nvSpPr>
        <p:spPr>
          <a:xfrm>
            <a:off x="7462519" y="1762480"/>
            <a:ext cx="17272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27 </a:t>
            </a:r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℃ 맑음</a:t>
            </a:r>
            <a:endParaRPr lang="en-US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357799-266C-4A22-85FD-626E1DAD3AB2}"/>
              </a:ext>
            </a:extLst>
          </p:cNvPr>
          <p:cNvSpPr txBox="1"/>
          <p:nvPr/>
        </p:nvSpPr>
        <p:spPr>
          <a:xfrm>
            <a:off x="5282415" y="3943944"/>
            <a:ext cx="395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오늘의 할일</a:t>
            </a:r>
            <a:endParaRPr lang="en-US" sz="2000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53845B-74B8-43F9-8E58-7FEA9EDA3741}"/>
              </a:ext>
            </a:extLst>
          </p:cNvPr>
          <p:cNvSpPr txBox="1"/>
          <p:nvPr/>
        </p:nvSpPr>
        <p:spPr>
          <a:xfrm>
            <a:off x="5063975" y="4344054"/>
            <a:ext cx="39530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Html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Css</a:t>
            </a: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Js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Bug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잡고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나 이거 제출할 수 있냐 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ㅁ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E12616B-6FF8-4389-950C-F7ADEBD11467}"/>
              </a:ext>
            </a:extLst>
          </p:cNvPr>
          <p:cNvCxnSpPr/>
          <p:nvPr/>
        </p:nvCxnSpPr>
        <p:spPr>
          <a:xfrm>
            <a:off x="2768600" y="3606800"/>
            <a:ext cx="6979920" cy="0"/>
          </a:xfrm>
          <a:prstGeom prst="line">
            <a:avLst/>
          </a:prstGeom>
          <a:ln w="571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402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78AE6E-6A09-4074-832C-86536613E958}"/>
              </a:ext>
            </a:extLst>
          </p:cNvPr>
          <p:cNvSpPr txBox="1"/>
          <p:nvPr/>
        </p:nvSpPr>
        <p:spPr>
          <a:xfrm>
            <a:off x="3383281" y="2104520"/>
            <a:ext cx="42570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13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시 </a:t>
            </a:r>
            <a:r>
              <a:rPr lang="en-US" altLang="ko-KR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59</a:t>
            </a:r>
            <a:r>
              <a:rPr lang="ko-KR" altLang="en-US" sz="4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분</a:t>
            </a:r>
            <a:endParaRPr lang="en-US" sz="4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A9776-12A5-4256-B8E1-C6F0197EF61B}"/>
              </a:ext>
            </a:extLst>
          </p:cNvPr>
          <p:cNvSpPr txBox="1"/>
          <p:nvPr/>
        </p:nvSpPr>
        <p:spPr>
          <a:xfrm>
            <a:off x="7462519" y="1762480"/>
            <a:ext cx="17272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27 </a:t>
            </a:r>
            <a:r>
              <a:rPr lang="ko-KR" altLang="en-US" sz="1200" dirty="0">
                <a:latin typeface="Jalnan 2" panose="00000500000000000000" pitchFamily="50" charset="-127"/>
                <a:ea typeface="Jalnan 2" panose="00000500000000000000" pitchFamily="50" charset="-127"/>
              </a:rPr>
              <a:t>℃ 맑음</a:t>
            </a:r>
            <a:endParaRPr lang="en-US" sz="1200" dirty="0"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357799-266C-4A22-85FD-626E1DAD3AB2}"/>
              </a:ext>
            </a:extLst>
          </p:cNvPr>
          <p:cNvSpPr txBox="1"/>
          <p:nvPr/>
        </p:nvSpPr>
        <p:spPr>
          <a:xfrm>
            <a:off x="5282415" y="3943944"/>
            <a:ext cx="39530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오늘의 할일</a:t>
            </a:r>
            <a:endParaRPr lang="en-US" sz="2000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53845B-74B8-43F9-8E58-7FEA9EDA3741}"/>
              </a:ext>
            </a:extLst>
          </p:cNvPr>
          <p:cNvSpPr txBox="1"/>
          <p:nvPr/>
        </p:nvSpPr>
        <p:spPr>
          <a:xfrm>
            <a:off x="5063975" y="4344054"/>
            <a:ext cx="39530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Html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Css</a:t>
            </a: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Js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만들고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Bug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도 잡고</a:t>
            </a:r>
            <a:endParaRPr lang="en-US" altLang="ko-KR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나 이거 제출할 수 있냐 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ㅁ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Jalnan 2" panose="00000500000000000000" pitchFamily="50" charset="-127"/>
                <a:ea typeface="Jalnan 2" panose="00000500000000000000" pitchFamily="50" charset="-127"/>
              </a:rPr>
              <a:t>;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Jalnan 2" panose="00000500000000000000" pitchFamily="50" charset="-127"/>
              <a:ea typeface="Jalnan 2" panose="00000500000000000000" pitchFamily="50" charset="-12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E12616B-6FF8-4389-950C-F7ADEBD11467}"/>
              </a:ext>
            </a:extLst>
          </p:cNvPr>
          <p:cNvCxnSpPr/>
          <p:nvPr/>
        </p:nvCxnSpPr>
        <p:spPr>
          <a:xfrm>
            <a:off x="2768600" y="3606800"/>
            <a:ext cx="6979920" cy="0"/>
          </a:xfrm>
          <a:prstGeom prst="line">
            <a:avLst/>
          </a:prstGeom>
          <a:ln w="571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860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278</Words>
  <Application>Microsoft Office PowerPoint</Application>
  <PresentationFormat>Widescreen</PresentationFormat>
  <Paragraphs>84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Jalnan 2</vt:lpstr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Kero (SungYeon) Kim</dc:creator>
  <cp:lastModifiedBy>Kero (SungYeon) Kim</cp:lastModifiedBy>
  <cp:revision>5</cp:revision>
  <dcterms:created xsi:type="dcterms:W3CDTF">2023-12-08T21:34:14Z</dcterms:created>
  <dcterms:modified xsi:type="dcterms:W3CDTF">2023-12-08T22:28:58Z</dcterms:modified>
</cp:coreProperties>
</file>

<file path=docProps/thumbnail.jpeg>
</file>